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1981"/>
    <a:srgbClr val="764674"/>
    <a:srgbClr val="572B91"/>
    <a:srgbClr val="5419A3"/>
    <a:srgbClr val="9999FF"/>
    <a:srgbClr val="1CCEB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74" d="100"/>
          <a:sy n="74" d="100"/>
        </p:scale>
        <p:origin x="-2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C1981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F4BAD-CCFC-43A7-BE1A-E489FDC76DEC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1"/>
            <a:ext cx="7772400" cy="990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9999FF"/>
                </a:solidFill>
                <a:latin typeface="Gabriola" pitchFamily="82" charset="0"/>
                <a:cs typeface="Browallia New" pitchFamily="34" charset="-34"/>
              </a:rPr>
              <a:t>What Was Learned</a:t>
            </a:r>
            <a:endParaRPr lang="en-US" sz="5400" dirty="0">
              <a:solidFill>
                <a:srgbClr val="9999FF"/>
              </a:solidFill>
              <a:latin typeface="Gabriola" pitchFamily="82" charset="0"/>
              <a:cs typeface="Browallia New" pitchFamily="34" charset="-34"/>
            </a:endParaRPr>
          </a:p>
        </p:txBody>
      </p:sp>
      <p:sp useBgFill="1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8686800" cy="5181600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9999FF"/>
                </a:solidFill>
                <a:latin typeface="Gabriola" pitchFamily="82" charset="0"/>
                <a:cs typeface="Browallia New" pitchFamily="34" charset="-34"/>
              </a:rPr>
              <a:t>Glycine, a fundamental building block of life, was found in the samples from the Wild 2 comet</a:t>
            </a: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9999FF"/>
                </a:solidFill>
                <a:latin typeface="Gabriola" pitchFamily="82" charset="0"/>
                <a:cs typeface="Browallia New" pitchFamily="34" charset="-34"/>
              </a:rPr>
              <a:t>Instead of just containing stardust samples, most of the matter contained other solids that come from a variety of solar systems and over a vast majority of time</a:t>
            </a:r>
          </a:p>
          <a:p>
            <a:pPr algn="l">
              <a:buFont typeface="Arial" pitchFamily="34" charset="0"/>
              <a:buChar char="•"/>
            </a:pPr>
            <a:endParaRPr lang="en-US" sz="3600" dirty="0" smtClean="0">
              <a:solidFill>
                <a:schemeClr val="tx1"/>
              </a:solidFill>
              <a:latin typeface="Browallia New" pitchFamily="34" charset="-34"/>
              <a:cs typeface="Browallia New" pitchFamily="34" charset="-34"/>
            </a:endParaRPr>
          </a:p>
          <a:p>
            <a:pPr algn="l">
              <a:buFont typeface="Arial" pitchFamily="34" charset="0"/>
              <a:buChar char="•"/>
            </a:pPr>
            <a:endParaRPr lang="en-US" sz="3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51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What Was Learned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Was Learned</dc:title>
  <dc:creator>Mike Dilli</dc:creator>
  <cp:lastModifiedBy>Jean Kavanagh</cp:lastModifiedBy>
  <cp:revision>6</cp:revision>
  <dcterms:created xsi:type="dcterms:W3CDTF">2009-12-18T04:18:28Z</dcterms:created>
  <dcterms:modified xsi:type="dcterms:W3CDTF">2010-01-07T22:32:24Z</dcterms:modified>
</cp:coreProperties>
</file>